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0314" autoAdjust="0"/>
    <p:restoredTop sz="94660"/>
  </p:normalViewPr>
  <p:slideViewPr>
    <p:cSldViewPr>
      <p:cViewPr varScale="1">
        <p:scale>
          <a:sx n="123" d="100"/>
          <a:sy n="123" d="100"/>
        </p:scale>
        <p:origin x="-1548"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9398126-9A8A-8EBB-C1F9-5B571D7AF46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Book Antiqua" panose="02040602050305030304" pitchFamily="18" charset="0"/>
              </a:defRPr>
            </a:lvl1pPr>
          </a:lstStyle>
          <a:p>
            <a:endParaRPr lang="en-GB" altLang="en-US"/>
          </a:p>
        </p:txBody>
      </p:sp>
      <p:sp>
        <p:nvSpPr>
          <p:cNvPr id="20483" name="Rectangle 3">
            <a:extLst>
              <a:ext uri="{FF2B5EF4-FFF2-40B4-BE49-F238E27FC236}">
                <a16:creationId xmlns:a16="http://schemas.microsoft.com/office/drawing/2014/main" id="{68F5D931-17E0-C707-9F9A-C109E36D6D20}"/>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Book Antiqua" panose="02040602050305030304" pitchFamily="18" charset="0"/>
              </a:defRPr>
            </a:lvl1pPr>
          </a:lstStyle>
          <a:p>
            <a:fld id="{1F3E94FF-E82C-4114-AC52-7C01132287BC}" type="datetimeFigureOut">
              <a:rPr lang="en-GB" altLang="en-US"/>
              <a:pPr/>
              <a:t>05/06/2023</a:t>
            </a:fld>
            <a:endParaRPr lang="en-GB" altLang="en-US"/>
          </a:p>
        </p:txBody>
      </p:sp>
      <p:sp>
        <p:nvSpPr>
          <p:cNvPr id="20484" name="Rectangle 4">
            <a:extLst>
              <a:ext uri="{FF2B5EF4-FFF2-40B4-BE49-F238E27FC236}">
                <a16:creationId xmlns:a16="http://schemas.microsoft.com/office/drawing/2014/main" id="{5BE8AD76-E54D-CA56-DA32-11CC5FA07B12}"/>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a:extLst>
              <a:ext uri="{FF2B5EF4-FFF2-40B4-BE49-F238E27FC236}">
                <a16:creationId xmlns:a16="http://schemas.microsoft.com/office/drawing/2014/main" id="{C349B0BB-D545-B97B-EDCF-E444B98EE05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0486" name="Rectangle 6">
            <a:extLst>
              <a:ext uri="{FF2B5EF4-FFF2-40B4-BE49-F238E27FC236}">
                <a16:creationId xmlns:a16="http://schemas.microsoft.com/office/drawing/2014/main" id="{18C601A7-6E3E-22F8-15BD-F8D941EBDFDD}"/>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Book Antiqua" panose="02040602050305030304" pitchFamily="18" charset="0"/>
              </a:defRPr>
            </a:lvl1pPr>
          </a:lstStyle>
          <a:p>
            <a:endParaRPr lang="en-GB" altLang="en-US"/>
          </a:p>
        </p:txBody>
      </p:sp>
      <p:sp>
        <p:nvSpPr>
          <p:cNvPr id="20487" name="Rectangle 7">
            <a:extLst>
              <a:ext uri="{FF2B5EF4-FFF2-40B4-BE49-F238E27FC236}">
                <a16:creationId xmlns:a16="http://schemas.microsoft.com/office/drawing/2014/main" id="{6ED6A06F-08B2-80F4-30ED-E5514359FEB9}"/>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Book Antiqua" panose="02040602050305030304" pitchFamily="18" charset="0"/>
              </a:defRPr>
            </a:lvl1pPr>
          </a:lstStyle>
          <a:p>
            <a:fld id="{710BD903-3AA2-48D6-A30F-2C940A521333}"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fontAlgn="base">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fontAlgn="base">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fontAlgn="base">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fontAlgn="base">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B325522-73D6-141B-D059-3D4B3D6644F6}"/>
              </a:ext>
            </a:extLst>
          </p:cNvPr>
          <p:cNvSpPr>
            <a:spLocks noRot="1" noChangeArrowheads="1" noTextEdit="1"/>
          </p:cNvSpPr>
          <p:nvPr>
            <p:ph type="sldImg"/>
          </p:nvPr>
        </p:nvSpPr>
        <p:spPr>
          <a:ln/>
        </p:spPr>
      </p:sp>
      <p:sp>
        <p:nvSpPr>
          <p:cNvPr id="21507" name="Rectangle 3">
            <a:extLst>
              <a:ext uri="{FF2B5EF4-FFF2-40B4-BE49-F238E27FC236}">
                <a16:creationId xmlns:a16="http://schemas.microsoft.com/office/drawing/2014/main" id="{432B2CA6-8D23-FFA6-586F-A74C770FD1D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393A9F4-BF2A-109F-5C83-290AE9856F48}"/>
              </a:ext>
            </a:extLst>
          </p:cNvPr>
          <p:cNvSpPr>
            <a:spLocks noRot="1" noChangeArrowheads="1" noTextEdit="1"/>
          </p:cNvSpPr>
          <p:nvPr>
            <p:ph type="sldImg"/>
          </p:nvPr>
        </p:nvSpPr>
        <p:spPr>
          <a:ln/>
        </p:spPr>
      </p:sp>
      <p:sp>
        <p:nvSpPr>
          <p:cNvPr id="22531" name="Rectangle 3">
            <a:extLst>
              <a:ext uri="{FF2B5EF4-FFF2-40B4-BE49-F238E27FC236}">
                <a16:creationId xmlns:a16="http://schemas.microsoft.com/office/drawing/2014/main" id="{B0C4748E-64C4-C6D1-B122-5CC7875C284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4589B456-9B32-9B64-FCC6-636BB58911CA}"/>
              </a:ext>
            </a:extLst>
          </p:cNvPr>
          <p:cNvSpPr>
            <a:spLocks noRot="1" noChangeArrowheads="1" noTextEdit="1"/>
          </p:cNvSpPr>
          <p:nvPr>
            <p:ph type="sldImg"/>
          </p:nvPr>
        </p:nvSpPr>
        <p:spPr>
          <a:ln/>
        </p:spPr>
      </p:sp>
      <p:sp>
        <p:nvSpPr>
          <p:cNvPr id="23555" name="Rectangle 3">
            <a:extLst>
              <a:ext uri="{FF2B5EF4-FFF2-40B4-BE49-F238E27FC236}">
                <a16:creationId xmlns:a16="http://schemas.microsoft.com/office/drawing/2014/main" id="{EE5AE5FD-0F5A-D091-6726-681E566783F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F3A87F3-EE63-20FC-84BC-A782676BFE50}"/>
              </a:ext>
            </a:extLst>
          </p:cNvPr>
          <p:cNvSpPr>
            <a:spLocks noRot="1" noChangeArrowheads="1" noTextEdit="1"/>
          </p:cNvSpPr>
          <p:nvPr>
            <p:ph type="sldImg"/>
          </p:nvPr>
        </p:nvSpPr>
        <p:spPr>
          <a:ln/>
        </p:spPr>
      </p:sp>
      <p:sp>
        <p:nvSpPr>
          <p:cNvPr id="24579" name="Rectangle 3">
            <a:extLst>
              <a:ext uri="{FF2B5EF4-FFF2-40B4-BE49-F238E27FC236}">
                <a16:creationId xmlns:a16="http://schemas.microsoft.com/office/drawing/2014/main" id="{6752AD3E-CE0C-FCFC-E023-2716FB6CE49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D66324B-F672-7A85-66AB-43E2ACB6D18B}"/>
              </a:ext>
            </a:extLst>
          </p:cNvPr>
          <p:cNvSpPr>
            <a:spLocks noRot="1" noChangeArrowheads="1" noTextEdit="1"/>
          </p:cNvSpPr>
          <p:nvPr>
            <p:ph type="sldImg"/>
          </p:nvPr>
        </p:nvSpPr>
        <p:spPr>
          <a:ln/>
        </p:spPr>
      </p:sp>
      <p:sp>
        <p:nvSpPr>
          <p:cNvPr id="25603" name="Rectangle 3">
            <a:extLst>
              <a:ext uri="{FF2B5EF4-FFF2-40B4-BE49-F238E27FC236}">
                <a16:creationId xmlns:a16="http://schemas.microsoft.com/office/drawing/2014/main" id="{10A30DAC-6828-9D2A-997E-7D2B08373B5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8D7B9A2-D0CD-9288-7048-C932D90E97BA}"/>
              </a:ext>
            </a:extLst>
          </p:cNvPr>
          <p:cNvSpPr>
            <a:spLocks noRot="1" noChangeArrowheads="1" noTextEdit="1"/>
          </p:cNvSpPr>
          <p:nvPr>
            <p:ph type="sldImg"/>
          </p:nvPr>
        </p:nvSpPr>
        <p:spPr>
          <a:ln/>
        </p:spPr>
      </p:sp>
      <p:sp>
        <p:nvSpPr>
          <p:cNvPr id="26627" name="Rectangle 3">
            <a:extLst>
              <a:ext uri="{FF2B5EF4-FFF2-40B4-BE49-F238E27FC236}">
                <a16:creationId xmlns:a16="http://schemas.microsoft.com/office/drawing/2014/main" id="{B1761E9D-8F8C-7B00-BB0B-37C15D7E1DE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879EDCB-8408-9092-85ED-5159D4F7E019}"/>
              </a:ext>
            </a:extLst>
          </p:cNvPr>
          <p:cNvSpPr>
            <a:spLocks noRot="1" noChangeArrowheads="1" noTextEdit="1"/>
          </p:cNvSpPr>
          <p:nvPr>
            <p:ph type="sldImg"/>
          </p:nvPr>
        </p:nvSpPr>
        <p:spPr>
          <a:xfrm>
            <a:off x="1144588" y="685800"/>
            <a:ext cx="4572000" cy="3429000"/>
          </a:xfrm>
          <a:ln/>
        </p:spPr>
      </p:sp>
      <p:sp>
        <p:nvSpPr>
          <p:cNvPr id="28675" name="Rectangle 3">
            <a:extLst>
              <a:ext uri="{FF2B5EF4-FFF2-40B4-BE49-F238E27FC236}">
                <a16:creationId xmlns:a16="http://schemas.microsoft.com/office/drawing/2014/main" id="{6E6D595A-6491-3A65-92CE-D5DADB353F25}"/>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 name="Date Placeholder 13">
            <a:extLst>
              <a:ext uri="{FF2B5EF4-FFF2-40B4-BE49-F238E27FC236}">
                <a16:creationId xmlns:a16="http://schemas.microsoft.com/office/drawing/2014/main" id="{DDE7FF3B-7CD0-FC29-1C1C-F9FD59B0A70D}"/>
              </a:ext>
            </a:extLst>
          </p:cNvPr>
          <p:cNvSpPr>
            <a:spLocks noGrp="1"/>
          </p:cNvSpPr>
          <p:nvPr>
            <p:ph type="dt" sz="half" idx="10"/>
          </p:nvPr>
        </p:nvSpPr>
        <p:spPr/>
        <p:txBody>
          <a:bodyPr/>
          <a:lstStyle>
            <a:lvl1pPr>
              <a:defRPr/>
            </a:lvl1pPr>
          </a:lstStyle>
          <a:p>
            <a:pPr>
              <a:defRPr/>
            </a:pPr>
            <a:fld id="{A44AE27B-9880-46D7-B4CC-11F8E8E380E5}" type="datetimeFigureOut">
              <a:rPr lang="en-US"/>
              <a:pPr>
                <a:defRPr/>
              </a:pPr>
              <a:t>6/5/2023</a:t>
            </a:fld>
            <a:endParaRPr lang="en-US"/>
          </a:p>
        </p:txBody>
      </p:sp>
      <p:sp>
        <p:nvSpPr>
          <p:cNvPr id="3" name="Footer Placeholder 2">
            <a:extLst>
              <a:ext uri="{FF2B5EF4-FFF2-40B4-BE49-F238E27FC236}">
                <a16:creationId xmlns:a16="http://schemas.microsoft.com/office/drawing/2014/main" id="{29778D18-31C5-61CE-C2B9-C314C4FC3CC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D4B751B7-0F12-5FDD-768C-0B483B14E8DB}"/>
              </a:ext>
            </a:extLst>
          </p:cNvPr>
          <p:cNvSpPr>
            <a:spLocks noGrp="1"/>
          </p:cNvSpPr>
          <p:nvPr>
            <p:ph type="sldNum" sz="quarter" idx="12"/>
          </p:nvPr>
        </p:nvSpPr>
        <p:spPr/>
        <p:txBody>
          <a:bodyPr/>
          <a:lstStyle>
            <a:lvl1pPr>
              <a:defRPr/>
            </a:lvl1pPr>
          </a:lstStyle>
          <a:p>
            <a:fld id="{BD324CB2-F174-42BB-82B3-F39EC36187E2}" type="slidenum">
              <a:rPr lang="en-US" altLang="en-US"/>
              <a:pPr/>
              <a:t>‹#›</a:t>
            </a:fld>
            <a:endParaRPr lang="en-US" altLang="en-US"/>
          </a:p>
        </p:txBody>
      </p:sp>
    </p:spTree>
    <p:extLst>
      <p:ext uri="{BB962C8B-B14F-4D97-AF65-F5344CB8AC3E}">
        <p14:creationId xmlns:p14="http://schemas.microsoft.com/office/powerpoint/2010/main" val="3601182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5F94BD7F-0A68-CF2E-48BA-36F208EDA7D8}"/>
              </a:ext>
            </a:extLst>
          </p:cNvPr>
          <p:cNvSpPr>
            <a:spLocks noGrp="1"/>
          </p:cNvSpPr>
          <p:nvPr>
            <p:ph type="dt" sz="half" idx="10"/>
          </p:nvPr>
        </p:nvSpPr>
        <p:spPr/>
        <p:txBody>
          <a:bodyPr/>
          <a:lstStyle>
            <a:lvl1pPr>
              <a:defRPr/>
            </a:lvl1pPr>
          </a:lstStyle>
          <a:p>
            <a:pPr>
              <a:defRPr/>
            </a:pPr>
            <a:fld id="{DA547F49-8BB1-46DB-9F99-8A3763FB93D7}" type="datetimeFigureOut">
              <a:rPr lang="en-US"/>
              <a:pPr>
                <a:defRPr/>
              </a:pPr>
              <a:t>6/5/2023</a:t>
            </a:fld>
            <a:endParaRPr lang="en-US"/>
          </a:p>
        </p:txBody>
      </p:sp>
      <p:sp>
        <p:nvSpPr>
          <p:cNvPr id="5" name="Footer Placeholder 2">
            <a:extLst>
              <a:ext uri="{FF2B5EF4-FFF2-40B4-BE49-F238E27FC236}">
                <a16:creationId xmlns:a16="http://schemas.microsoft.com/office/drawing/2014/main" id="{7910BB45-80AD-0A62-634B-5F149ABB101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2BE9BD44-385C-4C86-BA7E-B6F705B41F8E}"/>
              </a:ext>
            </a:extLst>
          </p:cNvPr>
          <p:cNvSpPr>
            <a:spLocks noGrp="1"/>
          </p:cNvSpPr>
          <p:nvPr>
            <p:ph type="sldNum" sz="quarter" idx="12"/>
          </p:nvPr>
        </p:nvSpPr>
        <p:spPr/>
        <p:txBody>
          <a:bodyPr/>
          <a:lstStyle>
            <a:lvl1pPr>
              <a:defRPr/>
            </a:lvl1pPr>
          </a:lstStyle>
          <a:p>
            <a:fld id="{A6572714-6E4C-44B8-962A-016574A64425}" type="slidenum">
              <a:rPr lang="en-US" altLang="en-US"/>
              <a:pPr/>
              <a:t>‹#›</a:t>
            </a:fld>
            <a:endParaRPr lang="en-US" altLang="en-US"/>
          </a:p>
        </p:txBody>
      </p:sp>
    </p:spTree>
    <p:extLst>
      <p:ext uri="{BB962C8B-B14F-4D97-AF65-F5344CB8AC3E}">
        <p14:creationId xmlns:p14="http://schemas.microsoft.com/office/powerpoint/2010/main" val="3298008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F1D0BC5D-E1E0-9B4B-2916-A78C5D91EF43}"/>
              </a:ext>
            </a:extLst>
          </p:cNvPr>
          <p:cNvSpPr>
            <a:spLocks noGrp="1"/>
          </p:cNvSpPr>
          <p:nvPr>
            <p:ph type="dt" sz="half" idx="10"/>
          </p:nvPr>
        </p:nvSpPr>
        <p:spPr/>
        <p:txBody>
          <a:bodyPr/>
          <a:lstStyle>
            <a:lvl1pPr>
              <a:defRPr/>
            </a:lvl1pPr>
          </a:lstStyle>
          <a:p>
            <a:pPr>
              <a:defRPr/>
            </a:pPr>
            <a:fld id="{81312684-5AF3-48DA-8706-A6C6D999ECCE}" type="datetimeFigureOut">
              <a:rPr lang="en-US"/>
              <a:pPr>
                <a:defRPr/>
              </a:pPr>
              <a:t>6/5/2023</a:t>
            </a:fld>
            <a:endParaRPr lang="en-US"/>
          </a:p>
        </p:txBody>
      </p:sp>
      <p:sp>
        <p:nvSpPr>
          <p:cNvPr id="5" name="Footer Placeholder 2">
            <a:extLst>
              <a:ext uri="{FF2B5EF4-FFF2-40B4-BE49-F238E27FC236}">
                <a16:creationId xmlns:a16="http://schemas.microsoft.com/office/drawing/2014/main" id="{5C1B5C76-B524-3421-2C81-3526BCE5422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E7CBB8BF-FEDE-76AF-2A73-37E2ACD94A71}"/>
              </a:ext>
            </a:extLst>
          </p:cNvPr>
          <p:cNvSpPr>
            <a:spLocks noGrp="1"/>
          </p:cNvSpPr>
          <p:nvPr>
            <p:ph type="sldNum" sz="quarter" idx="12"/>
          </p:nvPr>
        </p:nvSpPr>
        <p:spPr/>
        <p:txBody>
          <a:bodyPr/>
          <a:lstStyle>
            <a:lvl1pPr>
              <a:defRPr/>
            </a:lvl1pPr>
          </a:lstStyle>
          <a:p>
            <a:fld id="{5C4B3FDC-DCF5-4CC2-AB12-805D19438065}" type="slidenum">
              <a:rPr lang="en-US" altLang="en-US"/>
              <a:pPr/>
              <a:t>‹#›</a:t>
            </a:fld>
            <a:endParaRPr lang="en-US" altLang="en-US"/>
          </a:p>
        </p:txBody>
      </p:sp>
    </p:spTree>
    <p:extLst>
      <p:ext uri="{BB962C8B-B14F-4D97-AF65-F5344CB8AC3E}">
        <p14:creationId xmlns:p14="http://schemas.microsoft.com/office/powerpoint/2010/main" val="3353909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0F64C706-59B8-0BE0-A5B8-E342315B71EC}"/>
              </a:ext>
            </a:extLst>
          </p:cNvPr>
          <p:cNvSpPr>
            <a:spLocks noGrp="1"/>
          </p:cNvSpPr>
          <p:nvPr>
            <p:ph type="dt" sz="half" idx="10"/>
          </p:nvPr>
        </p:nvSpPr>
        <p:spPr/>
        <p:txBody>
          <a:bodyPr/>
          <a:lstStyle>
            <a:lvl1pPr>
              <a:defRPr/>
            </a:lvl1pPr>
          </a:lstStyle>
          <a:p>
            <a:pPr>
              <a:defRPr/>
            </a:pPr>
            <a:fld id="{029A44C5-8C15-4D34-A661-8A0DE375A8B3}" type="datetimeFigureOut">
              <a:rPr lang="en-US"/>
              <a:pPr>
                <a:defRPr/>
              </a:pPr>
              <a:t>6/5/2023</a:t>
            </a:fld>
            <a:endParaRPr lang="en-US"/>
          </a:p>
        </p:txBody>
      </p:sp>
      <p:sp>
        <p:nvSpPr>
          <p:cNvPr id="5" name="Footer Placeholder 2">
            <a:extLst>
              <a:ext uri="{FF2B5EF4-FFF2-40B4-BE49-F238E27FC236}">
                <a16:creationId xmlns:a16="http://schemas.microsoft.com/office/drawing/2014/main" id="{7B658913-F1A4-90AC-1FF3-90EB8988EBD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48A36F41-E38F-3B37-AC91-D0291E7364FF}"/>
              </a:ext>
            </a:extLst>
          </p:cNvPr>
          <p:cNvSpPr>
            <a:spLocks noGrp="1"/>
          </p:cNvSpPr>
          <p:nvPr>
            <p:ph type="sldNum" sz="quarter" idx="12"/>
          </p:nvPr>
        </p:nvSpPr>
        <p:spPr/>
        <p:txBody>
          <a:bodyPr/>
          <a:lstStyle>
            <a:lvl1pPr>
              <a:defRPr/>
            </a:lvl1pPr>
          </a:lstStyle>
          <a:p>
            <a:fld id="{0E7496BC-DB4E-411D-83E3-32FD4AFC25DA}" type="slidenum">
              <a:rPr lang="en-US" altLang="en-US"/>
              <a:pPr/>
              <a:t>‹#›</a:t>
            </a:fld>
            <a:endParaRPr lang="en-US" altLang="en-US"/>
          </a:p>
        </p:txBody>
      </p:sp>
    </p:spTree>
    <p:extLst>
      <p:ext uri="{BB962C8B-B14F-4D97-AF65-F5344CB8AC3E}">
        <p14:creationId xmlns:p14="http://schemas.microsoft.com/office/powerpoint/2010/main" val="349157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9EF1FD39-A6BD-BF17-2439-5EBB349B8555}"/>
              </a:ext>
            </a:extLst>
          </p:cNvPr>
          <p:cNvSpPr>
            <a:spLocks noGrp="1"/>
          </p:cNvSpPr>
          <p:nvPr>
            <p:ph type="dt" sz="half" idx="10"/>
          </p:nvPr>
        </p:nvSpPr>
        <p:spPr/>
        <p:txBody>
          <a:bodyPr/>
          <a:lstStyle>
            <a:lvl1pPr>
              <a:defRPr/>
            </a:lvl1pPr>
          </a:lstStyle>
          <a:p>
            <a:pPr>
              <a:defRPr/>
            </a:pPr>
            <a:fld id="{36E6AF3F-E504-404C-AC98-1D9A93068428}" type="datetimeFigureOut">
              <a:rPr lang="en-US"/>
              <a:pPr>
                <a:defRPr/>
              </a:pPr>
              <a:t>6/5/2023</a:t>
            </a:fld>
            <a:endParaRPr lang="en-US"/>
          </a:p>
        </p:txBody>
      </p:sp>
      <p:sp>
        <p:nvSpPr>
          <p:cNvPr id="5" name="Footer Placeholder 4">
            <a:extLst>
              <a:ext uri="{FF2B5EF4-FFF2-40B4-BE49-F238E27FC236}">
                <a16:creationId xmlns:a16="http://schemas.microsoft.com/office/drawing/2014/main" id="{50004C11-0CD7-3F3E-F035-0A91EDFBABE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555AF1C-D959-FF6B-8C40-591CD996A540}"/>
              </a:ext>
            </a:extLst>
          </p:cNvPr>
          <p:cNvSpPr>
            <a:spLocks noGrp="1"/>
          </p:cNvSpPr>
          <p:nvPr>
            <p:ph type="sldNum" sz="quarter" idx="12"/>
          </p:nvPr>
        </p:nvSpPr>
        <p:spPr/>
        <p:txBody>
          <a:bodyPr/>
          <a:lstStyle>
            <a:lvl1pPr>
              <a:defRPr/>
            </a:lvl1pPr>
          </a:lstStyle>
          <a:p>
            <a:fld id="{AF3A6CB2-2B4E-40F8-99CD-D52C38A8B12A}" type="slidenum">
              <a:rPr lang="en-US" altLang="en-US"/>
              <a:pPr/>
              <a:t>‹#›</a:t>
            </a:fld>
            <a:endParaRPr lang="en-US" altLang="en-US"/>
          </a:p>
        </p:txBody>
      </p:sp>
    </p:spTree>
    <p:extLst>
      <p:ext uri="{BB962C8B-B14F-4D97-AF65-F5344CB8AC3E}">
        <p14:creationId xmlns:p14="http://schemas.microsoft.com/office/powerpoint/2010/main" val="423718726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84770E2D-5D91-38BD-A3CA-F053B0E1EAA2}"/>
              </a:ext>
            </a:extLst>
          </p:cNvPr>
          <p:cNvSpPr>
            <a:spLocks noGrp="1"/>
          </p:cNvSpPr>
          <p:nvPr>
            <p:ph type="dt" sz="half" idx="10"/>
          </p:nvPr>
        </p:nvSpPr>
        <p:spPr/>
        <p:txBody>
          <a:bodyPr/>
          <a:lstStyle>
            <a:lvl1pPr>
              <a:defRPr/>
            </a:lvl1pPr>
          </a:lstStyle>
          <a:p>
            <a:pPr>
              <a:defRPr/>
            </a:pPr>
            <a:fld id="{0B14489A-B9C2-4A96-BF8E-8B78FD89C936}" type="datetimeFigureOut">
              <a:rPr lang="en-US"/>
              <a:pPr>
                <a:defRPr/>
              </a:pPr>
              <a:t>6/5/2023</a:t>
            </a:fld>
            <a:endParaRPr lang="en-US"/>
          </a:p>
        </p:txBody>
      </p:sp>
      <p:sp>
        <p:nvSpPr>
          <p:cNvPr id="6" name="Footer Placeholder 2">
            <a:extLst>
              <a:ext uri="{FF2B5EF4-FFF2-40B4-BE49-F238E27FC236}">
                <a16:creationId xmlns:a16="http://schemas.microsoft.com/office/drawing/2014/main" id="{00BCC054-9668-63C2-1E9F-616E19F679C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80A2DD68-E350-2D96-9D89-1D5027F31227}"/>
              </a:ext>
            </a:extLst>
          </p:cNvPr>
          <p:cNvSpPr>
            <a:spLocks noGrp="1"/>
          </p:cNvSpPr>
          <p:nvPr>
            <p:ph type="sldNum" sz="quarter" idx="12"/>
          </p:nvPr>
        </p:nvSpPr>
        <p:spPr/>
        <p:txBody>
          <a:bodyPr/>
          <a:lstStyle>
            <a:lvl1pPr>
              <a:defRPr/>
            </a:lvl1pPr>
          </a:lstStyle>
          <a:p>
            <a:fld id="{BA934B12-BAF7-449B-B454-52F47122A424}" type="slidenum">
              <a:rPr lang="en-US" altLang="en-US"/>
              <a:pPr/>
              <a:t>‹#›</a:t>
            </a:fld>
            <a:endParaRPr lang="en-US" altLang="en-US"/>
          </a:p>
        </p:txBody>
      </p:sp>
    </p:spTree>
    <p:extLst>
      <p:ext uri="{BB962C8B-B14F-4D97-AF65-F5344CB8AC3E}">
        <p14:creationId xmlns:p14="http://schemas.microsoft.com/office/powerpoint/2010/main" val="423308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a:extLst>
              <a:ext uri="{FF2B5EF4-FFF2-40B4-BE49-F238E27FC236}">
                <a16:creationId xmlns:a16="http://schemas.microsoft.com/office/drawing/2014/main" id="{E5D6AF64-A2A5-489F-E07F-175A22FAC834}"/>
              </a:ext>
            </a:extLst>
          </p:cNvPr>
          <p:cNvSpPr>
            <a:spLocks noGrp="1"/>
          </p:cNvSpPr>
          <p:nvPr>
            <p:ph type="dt" sz="half" idx="10"/>
          </p:nvPr>
        </p:nvSpPr>
        <p:spPr/>
        <p:txBody>
          <a:bodyPr/>
          <a:lstStyle>
            <a:lvl1pPr>
              <a:defRPr/>
            </a:lvl1pPr>
          </a:lstStyle>
          <a:p>
            <a:pPr>
              <a:defRPr/>
            </a:pPr>
            <a:fld id="{E3D73713-5E25-4E97-8D6C-1DF61F2A906E}" type="datetimeFigureOut">
              <a:rPr lang="en-US"/>
              <a:pPr>
                <a:defRPr/>
              </a:pPr>
              <a:t>6/5/2023</a:t>
            </a:fld>
            <a:endParaRPr lang="en-US"/>
          </a:p>
        </p:txBody>
      </p:sp>
      <p:sp>
        <p:nvSpPr>
          <p:cNvPr id="8" name="Footer Placeholder 2">
            <a:extLst>
              <a:ext uri="{FF2B5EF4-FFF2-40B4-BE49-F238E27FC236}">
                <a16:creationId xmlns:a16="http://schemas.microsoft.com/office/drawing/2014/main" id="{EBDB8559-CC13-278C-F525-DD31E1738DF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22">
            <a:extLst>
              <a:ext uri="{FF2B5EF4-FFF2-40B4-BE49-F238E27FC236}">
                <a16:creationId xmlns:a16="http://schemas.microsoft.com/office/drawing/2014/main" id="{4AD1966B-8EB7-A2FA-C32D-F672A21D042B}"/>
              </a:ext>
            </a:extLst>
          </p:cNvPr>
          <p:cNvSpPr>
            <a:spLocks noGrp="1"/>
          </p:cNvSpPr>
          <p:nvPr>
            <p:ph type="sldNum" sz="quarter" idx="12"/>
          </p:nvPr>
        </p:nvSpPr>
        <p:spPr/>
        <p:txBody>
          <a:bodyPr/>
          <a:lstStyle>
            <a:lvl1pPr>
              <a:defRPr/>
            </a:lvl1pPr>
          </a:lstStyle>
          <a:p>
            <a:fld id="{52F88BC9-58F4-4031-8335-284D27FA4B4C}" type="slidenum">
              <a:rPr lang="en-US" altLang="en-US"/>
              <a:pPr/>
              <a:t>‹#›</a:t>
            </a:fld>
            <a:endParaRPr lang="en-US" altLang="en-US"/>
          </a:p>
        </p:txBody>
      </p:sp>
    </p:spTree>
    <p:extLst>
      <p:ext uri="{BB962C8B-B14F-4D97-AF65-F5344CB8AC3E}">
        <p14:creationId xmlns:p14="http://schemas.microsoft.com/office/powerpoint/2010/main" val="1639883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7817FA87-8028-081F-BB9E-12EE5006A61E}"/>
              </a:ext>
            </a:extLst>
          </p:cNvPr>
          <p:cNvSpPr>
            <a:spLocks noGrp="1"/>
          </p:cNvSpPr>
          <p:nvPr>
            <p:ph type="dt" sz="half" idx="10"/>
          </p:nvPr>
        </p:nvSpPr>
        <p:spPr/>
        <p:txBody>
          <a:bodyPr/>
          <a:lstStyle>
            <a:lvl1pPr>
              <a:defRPr/>
            </a:lvl1pPr>
          </a:lstStyle>
          <a:p>
            <a:pPr>
              <a:defRPr/>
            </a:pPr>
            <a:fld id="{54823CB6-6EA2-4901-8271-436051F63769}" type="datetimeFigureOut">
              <a:rPr lang="en-US"/>
              <a:pPr>
                <a:defRPr/>
              </a:pPr>
              <a:t>6/5/2023</a:t>
            </a:fld>
            <a:endParaRPr lang="en-US"/>
          </a:p>
        </p:txBody>
      </p:sp>
      <p:sp>
        <p:nvSpPr>
          <p:cNvPr id="4" name="Footer Placeholder 2">
            <a:extLst>
              <a:ext uri="{FF2B5EF4-FFF2-40B4-BE49-F238E27FC236}">
                <a16:creationId xmlns:a16="http://schemas.microsoft.com/office/drawing/2014/main" id="{94069021-D21D-6DBA-A4C9-41F6CB877B7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D9D54A08-6FE8-4610-503C-6EE20A71E988}"/>
              </a:ext>
            </a:extLst>
          </p:cNvPr>
          <p:cNvSpPr>
            <a:spLocks noGrp="1"/>
          </p:cNvSpPr>
          <p:nvPr>
            <p:ph type="sldNum" sz="quarter" idx="12"/>
          </p:nvPr>
        </p:nvSpPr>
        <p:spPr/>
        <p:txBody>
          <a:bodyPr/>
          <a:lstStyle>
            <a:lvl1pPr>
              <a:defRPr/>
            </a:lvl1pPr>
          </a:lstStyle>
          <a:p>
            <a:fld id="{8F618A51-31BB-4E09-8FD0-76A379547FA5}" type="slidenum">
              <a:rPr lang="en-US" altLang="en-US"/>
              <a:pPr/>
              <a:t>‹#›</a:t>
            </a:fld>
            <a:endParaRPr lang="en-US" altLang="en-US"/>
          </a:p>
        </p:txBody>
      </p:sp>
    </p:spTree>
    <p:extLst>
      <p:ext uri="{BB962C8B-B14F-4D97-AF65-F5344CB8AC3E}">
        <p14:creationId xmlns:p14="http://schemas.microsoft.com/office/powerpoint/2010/main" val="3680072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2563944A-BF67-117B-DF30-FCACCA13CB7E}"/>
              </a:ext>
            </a:extLst>
          </p:cNvPr>
          <p:cNvSpPr>
            <a:spLocks noGrp="1"/>
          </p:cNvSpPr>
          <p:nvPr>
            <p:ph type="dt" sz="half" idx="10"/>
          </p:nvPr>
        </p:nvSpPr>
        <p:spPr/>
        <p:txBody>
          <a:bodyPr/>
          <a:lstStyle>
            <a:lvl1pPr>
              <a:defRPr/>
            </a:lvl1pPr>
          </a:lstStyle>
          <a:p>
            <a:pPr>
              <a:defRPr/>
            </a:pPr>
            <a:fld id="{EA89A551-D3AE-425D-9206-98E4D3F1E1E7}" type="datetimeFigureOut">
              <a:rPr lang="en-US"/>
              <a:pPr>
                <a:defRPr/>
              </a:pPr>
              <a:t>6/5/2023</a:t>
            </a:fld>
            <a:endParaRPr lang="en-US"/>
          </a:p>
        </p:txBody>
      </p:sp>
      <p:sp>
        <p:nvSpPr>
          <p:cNvPr id="3" name="Footer Placeholder 2">
            <a:extLst>
              <a:ext uri="{FF2B5EF4-FFF2-40B4-BE49-F238E27FC236}">
                <a16:creationId xmlns:a16="http://schemas.microsoft.com/office/drawing/2014/main" id="{7CD6A2BB-A7EB-B33E-EAFD-1E10D004B35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FEFDDEEC-49D3-A37D-3148-DBE4CCBD7B48}"/>
              </a:ext>
            </a:extLst>
          </p:cNvPr>
          <p:cNvSpPr>
            <a:spLocks noGrp="1"/>
          </p:cNvSpPr>
          <p:nvPr>
            <p:ph type="sldNum" sz="quarter" idx="12"/>
          </p:nvPr>
        </p:nvSpPr>
        <p:spPr/>
        <p:txBody>
          <a:bodyPr/>
          <a:lstStyle>
            <a:lvl1pPr>
              <a:defRPr/>
            </a:lvl1pPr>
          </a:lstStyle>
          <a:p>
            <a:fld id="{76E5FC86-DDD9-4AA0-981A-D512CEEB56AF}" type="slidenum">
              <a:rPr lang="en-US" altLang="en-US"/>
              <a:pPr/>
              <a:t>‹#›</a:t>
            </a:fld>
            <a:endParaRPr lang="en-US" altLang="en-US"/>
          </a:p>
        </p:txBody>
      </p:sp>
    </p:spTree>
    <p:extLst>
      <p:ext uri="{BB962C8B-B14F-4D97-AF65-F5344CB8AC3E}">
        <p14:creationId xmlns:p14="http://schemas.microsoft.com/office/powerpoint/2010/main" val="3317614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C83984EC-5B6C-A65E-87F5-17DA436C538D}"/>
              </a:ext>
            </a:extLst>
          </p:cNvPr>
          <p:cNvSpPr>
            <a:spLocks noGrp="1"/>
          </p:cNvSpPr>
          <p:nvPr>
            <p:ph type="dt" sz="half" idx="10"/>
          </p:nvPr>
        </p:nvSpPr>
        <p:spPr/>
        <p:txBody>
          <a:bodyPr/>
          <a:lstStyle>
            <a:lvl1pPr>
              <a:defRPr/>
            </a:lvl1pPr>
          </a:lstStyle>
          <a:p>
            <a:pPr>
              <a:defRPr/>
            </a:pPr>
            <a:fld id="{57038BA8-3B9E-4B37-ABDC-D61A91420E19}" type="datetimeFigureOut">
              <a:rPr lang="en-US"/>
              <a:pPr>
                <a:defRPr/>
              </a:pPr>
              <a:t>6/5/2023</a:t>
            </a:fld>
            <a:endParaRPr lang="en-US"/>
          </a:p>
        </p:txBody>
      </p:sp>
      <p:sp>
        <p:nvSpPr>
          <p:cNvPr id="6" name="Footer Placeholder 2">
            <a:extLst>
              <a:ext uri="{FF2B5EF4-FFF2-40B4-BE49-F238E27FC236}">
                <a16:creationId xmlns:a16="http://schemas.microsoft.com/office/drawing/2014/main" id="{A97E5152-7201-B1D5-E405-70A89559AC5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C88911E5-CBBE-99F7-40E7-9F7BE53112A1}"/>
              </a:ext>
            </a:extLst>
          </p:cNvPr>
          <p:cNvSpPr>
            <a:spLocks noGrp="1"/>
          </p:cNvSpPr>
          <p:nvPr>
            <p:ph type="sldNum" sz="quarter" idx="12"/>
          </p:nvPr>
        </p:nvSpPr>
        <p:spPr/>
        <p:txBody>
          <a:bodyPr/>
          <a:lstStyle>
            <a:lvl1pPr>
              <a:defRPr/>
            </a:lvl1pPr>
          </a:lstStyle>
          <a:p>
            <a:fld id="{E5CB161C-A9A9-4CB9-8013-FF9B6DC0E4ED}" type="slidenum">
              <a:rPr lang="en-US" altLang="en-US"/>
              <a:pPr/>
              <a:t>‹#›</a:t>
            </a:fld>
            <a:endParaRPr lang="en-US" altLang="en-US"/>
          </a:p>
        </p:txBody>
      </p:sp>
    </p:spTree>
    <p:extLst>
      <p:ext uri="{BB962C8B-B14F-4D97-AF65-F5344CB8AC3E}">
        <p14:creationId xmlns:p14="http://schemas.microsoft.com/office/powerpoint/2010/main" val="3319097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4536B740-EB55-AA11-D4A8-C7A7FD416775}"/>
              </a:ext>
            </a:extLst>
          </p:cNvPr>
          <p:cNvSpPr>
            <a:spLocks noGrp="1"/>
          </p:cNvSpPr>
          <p:nvPr>
            <p:ph type="dt" sz="half" idx="10"/>
          </p:nvPr>
        </p:nvSpPr>
        <p:spPr/>
        <p:txBody>
          <a:bodyPr/>
          <a:lstStyle>
            <a:lvl1pPr>
              <a:defRPr/>
            </a:lvl1pPr>
          </a:lstStyle>
          <a:p>
            <a:pPr>
              <a:defRPr/>
            </a:pPr>
            <a:fld id="{E737D31F-0C76-4393-A4AA-1229990D59E0}" type="datetimeFigureOut">
              <a:rPr lang="en-US"/>
              <a:pPr>
                <a:defRPr/>
              </a:pPr>
              <a:t>6/5/2023</a:t>
            </a:fld>
            <a:endParaRPr lang="en-US"/>
          </a:p>
        </p:txBody>
      </p:sp>
      <p:sp>
        <p:nvSpPr>
          <p:cNvPr id="6" name="Footer Placeholder 2">
            <a:extLst>
              <a:ext uri="{FF2B5EF4-FFF2-40B4-BE49-F238E27FC236}">
                <a16:creationId xmlns:a16="http://schemas.microsoft.com/office/drawing/2014/main" id="{15ADEA5D-BC85-5430-78BA-FB911FD0863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0160785E-79EA-6744-B4CC-5054BE11B899}"/>
              </a:ext>
            </a:extLst>
          </p:cNvPr>
          <p:cNvSpPr>
            <a:spLocks noGrp="1"/>
          </p:cNvSpPr>
          <p:nvPr>
            <p:ph type="sldNum" sz="quarter" idx="12"/>
          </p:nvPr>
        </p:nvSpPr>
        <p:spPr/>
        <p:txBody>
          <a:bodyPr/>
          <a:lstStyle>
            <a:lvl1pPr>
              <a:defRPr/>
            </a:lvl1pPr>
          </a:lstStyle>
          <a:p>
            <a:fld id="{E339340C-F498-46AF-AC80-4056248E450F}" type="slidenum">
              <a:rPr lang="en-US" altLang="en-US"/>
              <a:pPr/>
              <a:t>‹#›</a:t>
            </a:fld>
            <a:endParaRPr lang="en-US" altLang="en-US"/>
          </a:p>
        </p:txBody>
      </p:sp>
    </p:spTree>
    <p:extLst>
      <p:ext uri="{BB962C8B-B14F-4D97-AF65-F5344CB8AC3E}">
        <p14:creationId xmlns:p14="http://schemas.microsoft.com/office/powerpoint/2010/main" val="2297954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 name="Title Placeholder 21">
            <a:extLst>
              <a:ext uri="{FF2B5EF4-FFF2-40B4-BE49-F238E27FC236}">
                <a16:creationId xmlns:a16="http://schemas.microsoft.com/office/drawing/2014/main" id="{946CC612-F785-330E-5547-D4480FD2ECF8}"/>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a:extLst>
              <a:ext uri="{FF2B5EF4-FFF2-40B4-BE49-F238E27FC236}">
                <a16:creationId xmlns:a16="http://schemas.microsoft.com/office/drawing/2014/main" id="{C52A0416-2A85-865A-C498-26AED0C4736D}"/>
              </a:ext>
            </a:extLst>
          </p:cNvPr>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6595FB21-5298-E6B6-6BF4-F465CA5C38F5}"/>
              </a:ext>
            </a:extLst>
          </p:cNvPr>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4C1E8488-4BF5-4FAC-B3FA-61AF68458DC4}" type="datetimeFigureOut">
              <a:rPr lang="en-US"/>
              <a:pPr>
                <a:defRPr/>
              </a:pPr>
              <a:t>6/5/2023</a:t>
            </a:fld>
            <a:endParaRPr lang="en-US"/>
          </a:p>
        </p:txBody>
      </p:sp>
      <p:sp>
        <p:nvSpPr>
          <p:cNvPr id="3" name="Footer Placeholder 2">
            <a:extLst>
              <a:ext uri="{FF2B5EF4-FFF2-40B4-BE49-F238E27FC236}">
                <a16:creationId xmlns:a16="http://schemas.microsoft.com/office/drawing/2014/main" id="{865448EF-985E-A311-4595-2A6B5E58C7EA}"/>
              </a:ext>
            </a:extLst>
          </p:cNvPr>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23" name="Slide Number Placeholder 22">
            <a:extLst>
              <a:ext uri="{FF2B5EF4-FFF2-40B4-BE49-F238E27FC236}">
                <a16:creationId xmlns:a16="http://schemas.microsoft.com/office/drawing/2014/main" id="{AAD1C9D4-2DCF-378C-21A9-F1B73A4339A7}"/>
              </a:ext>
            </a:extLst>
          </p:cNvPr>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sz="1200">
                <a:solidFill>
                  <a:srgbClr val="BCBCBC"/>
                </a:solidFill>
                <a:latin typeface="Book Antiqua" panose="02040602050305030304" pitchFamily="18" charset="0"/>
              </a:defRPr>
            </a:lvl1pPr>
          </a:lstStyle>
          <a:p>
            <a:fld id="{0FFE0792-88CA-42EA-8B8E-B0BD92466BE7}"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682" r:id="rId1"/>
    <p:sldLayoutId id="2147483681" r:id="rId2"/>
    <p:sldLayoutId id="2147483683"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anose="020B0602030504020204" pitchFamily="34" charset="0"/>
        </a:defRPr>
      </a:lvl2pPr>
      <a:lvl3pPr algn="ctr" rtl="0" fontAlgn="base">
        <a:spcBef>
          <a:spcPct val="0"/>
        </a:spcBef>
        <a:spcAft>
          <a:spcPct val="0"/>
        </a:spcAft>
        <a:defRPr sz="4100" b="1">
          <a:solidFill>
            <a:schemeClr val="tx1"/>
          </a:solidFill>
          <a:latin typeface="Lucida Sans" panose="020B0602030504020204" pitchFamily="34" charset="0"/>
        </a:defRPr>
      </a:lvl3pPr>
      <a:lvl4pPr algn="ctr" rtl="0" fontAlgn="base">
        <a:spcBef>
          <a:spcPct val="0"/>
        </a:spcBef>
        <a:spcAft>
          <a:spcPct val="0"/>
        </a:spcAft>
        <a:defRPr sz="4100" b="1">
          <a:solidFill>
            <a:schemeClr val="tx1"/>
          </a:solidFill>
          <a:latin typeface="Lucida Sans" panose="020B0602030504020204" pitchFamily="34" charset="0"/>
        </a:defRPr>
      </a:lvl4pPr>
      <a:lvl5pPr algn="ctr" rtl="0" fontAlgn="base">
        <a:spcBef>
          <a:spcPct val="0"/>
        </a:spcBef>
        <a:spcAft>
          <a:spcPct val="0"/>
        </a:spcAft>
        <a:defRPr sz="4100" b="1">
          <a:solidFill>
            <a:schemeClr val="tx1"/>
          </a:solidFill>
          <a:latin typeface="Lucida Sans" panose="020B0602030504020204" pitchFamily="34" charset="0"/>
        </a:defRPr>
      </a:lvl5pPr>
      <a:lvl6pPr marL="457200" algn="ctr" rtl="0" fontAlgn="base">
        <a:spcBef>
          <a:spcPct val="0"/>
        </a:spcBef>
        <a:spcAft>
          <a:spcPct val="0"/>
        </a:spcAft>
        <a:defRPr sz="4100" b="1">
          <a:solidFill>
            <a:schemeClr val="tx1"/>
          </a:solidFill>
          <a:latin typeface="Lucida Sans" panose="020B0602030504020204" pitchFamily="34" charset="0"/>
        </a:defRPr>
      </a:lvl6pPr>
      <a:lvl7pPr marL="914400" algn="ctr" rtl="0" fontAlgn="base">
        <a:spcBef>
          <a:spcPct val="0"/>
        </a:spcBef>
        <a:spcAft>
          <a:spcPct val="0"/>
        </a:spcAft>
        <a:defRPr sz="4100" b="1">
          <a:solidFill>
            <a:schemeClr val="tx1"/>
          </a:solidFill>
          <a:latin typeface="Lucida Sans" panose="020B0602030504020204" pitchFamily="34" charset="0"/>
        </a:defRPr>
      </a:lvl7pPr>
      <a:lvl8pPr marL="1371600" algn="ctr" rtl="0" fontAlgn="base">
        <a:spcBef>
          <a:spcPct val="0"/>
        </a:spcBef>
        <a:spcAft>
          <a:spcPct val="0"/>
        </a:spcAft>
        <a:defRPr sz="4100" b="1">
          <a:solidFill>
            <a:schemeClr val="tx1"/>
          </a:solidFill>
          <a:latin typeface="Lucida Sans" panose="020B0602030504020204" pitchFamily="34" charset="0"/>
        </a:defRPr>
      </a:lvl8pPr>
      <a:lvl9pPr marL="1828800" algn="ctr" rtl="0" fontAlgn="base">
        <a:spcBef>
          <a:spcPct val="0"/>
        </a:spcBef>
        <a:spcAft>
          <a:spcPct val="0"/>
        </a:spcAft>
        <a:defRPr sz="4100" b="1">
          <a:solidFill>
            <a:schemeClr val="tx1"/>
          </a:solidFill>
          <a:latin typeface="Lucida Sans" panose="020B0602030504020204" pitchFamily="34" charset="0"/>
        </a:defRPr>
      </a:lvl9pPr>
    </p:titleStyle>
    <p:bodyStyle>
      <a:lvl1pPr marL="547688" indent="-411163" algn="l" rtl="0" fontAlgn="base">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C50A-AE53-4156-B02B-E78C27C69286}"/>
              </a:ext>
            </a:extLst>
          </p:cNvPr>
          <p:cNvSpPr>
            <a:spLocks noGrp="1"/>
          </p:cNvSpPr>
          <p:nvPr>
            <p:ph type="ctrTitle"/>
          </p:nvPr>
        </p:nvSpPr>
        <p:spPr>
          <a:xfrm>
            <a:off x="714348" y="1928802"/>
            <a:ext cx="7772400" cy="1470025"/>
          </a:xfrm>
        </p:spPr>
        <p:txBody>
          <a:bodyPr/>
          <a:lstStyle/>
          <a:p>
            <a:pPr fontAlgn="auto">
              <a:spcAft>
                <a:spcPts val="0"/>
              </a:spcAft>
              <a:defRPr/>
            </a:pPr>
            <a:r>
              <a:rPr lang="en-GB" dirty="0"/>
              <a:t>Lesson 1 – The changing Earth </a:t>
            </a:r>
            <a:endParaRPr lang="en-US" dirty="0"/>
          </a:p>
        </p:txBody>
      </p:sp>
      <p:sp>
        <p:nvSpPr>
          <p:cNvPr id="3075" name="Subtitle 2">
            <a:extLst>
              <a:ext uri="{FF2B5EF4-FFF2-40B4-BE49-F238E27FC236}">
                <a16:creationId xmlns:a16="http://schemas.microsoft.com/office/drawing/2014/main" id="{7E356EDC-2EF1-421C-2543-5DA79278B80B}"/>
              </a:ext>
            </a:extLst>
          </p:cNvPr>
          <p:cNvSpPr>
            <a:spLocks noGrp="1"/>
          </p:cNvSpPr>
          <p:nvPr>
            <p:ph type="subTitle" idx="1"/>
          </p:nvPr>
        </p:nvSpPr>
        <p:spPr>
          <a:xfrm>
            <a:off x="1371600" y="3332163"/>
            <a:ext cx="6400800" cy="1752600"/>
          </a:xfrm>
        </p:spPr>
        <p:txBody>
          <a:bodyPr/>
          <a:lstStyle/>
          <a:p>
            <a:endParaRPr lang="en-GB" altLang="en-US"/>
          </a:p>
        </p:txBody>
      </p:sp>
      <p:sp>
        <p:nvSpPr>
          <p:cNvPr id="4" name="Rectangle 3">
            <a:extLst>
              <a:ext uri="{FF2B5EF4-FFF2-40B4-BE49-F238E27FC236}">
                <a16:creationId xmlns:a16="http://schemas.microsoft.com/office/drawing/2014/main" id="{F368452A-20E1-BB76-5748-AA1D8529C74C}"/>
              </a:ext>
            </a:extLst>
          </p:cNvPr>
          <p:cNvSpPr/>
          <p:nvPr/>
        </p:nvSpPr>
        <p:spPr>
          <a:xfrm>
            <a:off x="0" y="0"/>
            <a:ext cx="5857875" cy="92868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3200" b="1" dirty="0"/>
              <a:t>P1 – the earth and the universe </a:t>
            </a:r>
            <a:endParaRPr lang="en-US" sz="3200" b="1" dirty="0"/>
          </a:p>
        </p:txBody>
      </p:sp>
      <p:sp>
        <p:nvSpPr>
          <p:cNvPr id="5" name="Action Button: Forward or Next 4">
            <a:hlinkClick r:id="" action="ppaction://hlinkshowjump?jump=nextslide" highlightClick="1"/>
            <a:extLst>
              <a:ext uri="{FF2B5EF4-FFF2-40B4-BE49-F238E27FC236}">
                <a16:creationId xmlns:a16="http://schemas.microsoft.com/office/drawing/2014/main" id="{4BA94458-AA7A-5C47-D587-AFE49A425189}"/>
              </a:ext>
            </a:extLst>
          </p:cNvPr>
          <p:cNvSpPr/>
          <p:nvPr/>
        </p:nvSpPr>
        <p:spPr>
          <a:xfrm>
            <a:off x="8215313" y="6357938"/>
            <a:ext cx="928687" cy="50006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Action Button: Forward or Next 5">
            <a:hlinkClick r:id="" action="ppaction://hlinkshowjump?jump=previousslide" highlightClick="1"/>
            <a:extLst>
              <a:ext uri="{FF2B5EF4-FFF2-40B4-BE49-F238E27FC236}">
                <a16:creationId xmlns:a16="http://schemas.microsoft.com/office/drawing/2014/main" id="{908DA1E1-8361-A8ED-C043-BF230C90B81F}"/>
              </a:ext>
            </a:extLst>
          </p:cNvPr>
          <p:cNvSpPr/>
          <p:nvPr/>
        </p:nvSpPr>
        <p:spPr>
          <a:xfrm rot="10800000">
            <a:off x="0" y="6357938"/>
            <a:ext cx="928688" cy="50006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8D8A2-3208-6012-D919-A0C78E7E752E}"/>
              </a:ext>
            </a:extLst>
          </p:cNvPr>
          <p:cNvSpPr>
            <a:spLocks noGrp="1"/>
          </p:cNvSpPr>
          <p:nvPr>
            <p:ph type="title"/>
          </p:nvPr>
        </p:nvSpPr>
        <p:spPr/>
        <p:txBody>
          <a:bodyPr/>
          <a:lstStyle/>
          <a:p>
            <a:pPr fontAlgn="auto">
              <a:spcAft>
                <a:spcPts val="0"/>
              </a:spcAft>
              <a:defRPr/>
            </a:pPr>
            <a:endParaRPr lang="en-US"/>
          </a:p>
        </p:txBody>
      </p:sp>
      <p:sp>
        <p:nvSpPr>
          <p:cNvPr id="4099" name="Content Placeholder 2">
            <a:extLst>
              <a:ext uri="{FF2B5EF4-FFF2-40B4-BE49-F238E27FC236}">
                <a16:creationId xmlns:a16="http://schemas.microsoft.com/office/drawing/2014/main" id="{06ED7980-327F-029E-6B3A-8FC1F31DBEDC}"/>
              </a:ext>
            </a:extLst>
          </p:cNvPr>
          <p:cNvSpPr>
            <a:spLocks noGrp="1"/>
          </p:cNvSpPr>
          <p:nvPr>
            <p:ph idx="1"/>
          </p:nvPr>
        </p:nvSpPr>
        <p:spPr/>
        <p:txBody>
          <a:bodyPr/>
          <a:lstStyle/>
          <a:p>
            <a:pPr>
              <a:buFont typeface="Wingdings 2" panose="05020102010507070707" pitchFamily="18" charset="2"/>
              <a:buNone/>
            </a:pPr>
            <a:r>
              <a:rPr lang="en-GB" altLang="en-US"/>
              <a:t>There are some really dull things in the solar system, for example, asteroids don't do much except rotate around the sun and they can also be very dangerous etc if one was to come crashing to earth that would be the end of life full stop. However earth is different it possesses something that all the other planets and things in our solar system do not and that would be oxygen and life. </a:t>
            </a:r>
            <a:endParaRPr lang="en-US" altLang="en-US"/>
          </a:p>
        </p:txBody>
      </p:sp>
      <p:sp>
        <p:nvSpPr>
          <p:cNvPr id="4" name="Action Button: Forward or Next 3">
            <a:hlinkClick r:id="" action="ppaction://hlinkshowjump?jump=nextslide" highlightClick="1"/>
            <a:extLst>
              <a:ext uri="{FF2B5EF4-FFF2-40B4-BE49-F238E27FC236}">
                <a16:creationId xmlns:a16="http://schemas.microsoft.com/office/drawing/2014/main" id="{8B604955-23B4-FA1F-4F99-AE4DF26D9870}"/>
              </a:ext>
            </a:extLst>
          </p:cNvPr>
          <p:cNvSpPr/>
          <p:nvPr/>
        </p:nvSpPr>
        <p:spPr>
          <a:xfrm>
            <a:off x="8215313" y="6357938"/>
            <a:ext cx="928687" cy="50006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Action Button: Forward or Next 4">
            <a:hlinkClick r:id="" action="ppaction://hlinkshowjump?jump=previousslide" highlightClick="1"/>
            <a:extLst>
              <a:ext uri="{FF2B5EF4-FFF2-40B4-BE49-F238E27FC236}">
                <a16:creationId xmlns:a16="http://schemas.microsoft.com/office/drawing/2014/main" id="{7FE9A506-824D-020F-08C6-6E2F4D92FD09}"/>
              </a:ext>
            </a:extLst>
          </p:cNvPr>
          <p:cNvSpPr/>
          <p:nvPr/>
        </p:nvSpPr>
        <p:spPr>
          <a:xfrm rot="10800000">
            <a:off x="0" y="6357938"/>
            <a:ext cx="928688" cy="50006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0629A-52BC-9990-72D3-C33CCD7D7345}"/>
              </a:ext>
            </a:extLst>
          </p:cNvPr>
          <p:cNvSpPr>
            <a:spLocks noGrp="1"/>
          </p:cNvSpPr>
          <p:nvPr>
            <p:ph type="title"/>
          </p:nvPr>
        </p:nvSpPr>
        <p:spPr/>
        <p:txBody>
          <a:bodyPr/>
          <a:lstStyle/>
          <a:p>
            <a:pPr fontAlgn="auto">
              <a:spcAft>
                <a:spcPts val="0"/>
              </a:spcAft>
              <a:defRPr/>
            </a:pPr>
            <a:r>
              <a:rPr lang="en-GB" dirty="0"/>
              <a:t>The Earth is an active planet </a:t>
            </a:r>
            <a:endParaRPr lang="en-US" dirty="0"/>
          </a:p>
        </p:txBody>
      </p:sp>
      <p:sp>
        <p:nvSpPr>
          <p:cNvPr id="3" name="Content Placeholder 2">
            <a:extLst>
              <a:ext uri="{FF2B5EF4-FFF2-40B4-BE49-F238E27FC236}">
                <a16:creationId xmlns:a16="http://schemas.microsoft.com/office/drawing/2014/main" id="{4175C9FB-D93F-128C-F5F1-F3D75CAF7C76}"/>
              </a:ext>
            </a:extLst>
          </p:cNvPr>
          <p:cNvSpPr>
            <a:spLocks noGrp="1"/>
          </p:cNvSpPr>
          <p:nvPr>
            <p:ph idx="1"/>
          </p:nvPr>
        </p:nvSpPr>
        <p:spPr/>
        <p:txBody>
          <a:bodyPr>
            <a:normAutofit lnSpcReduction="10000"/>
          </a:bodyPr>
          <a:lstStyle/>
          <a:p>
            <a:pPr marL="548640" indent="-411480" fontAlgn="auto">
              <a:spcAft>
                <a:spcPts val="0"/>
              </a:spcAft>
              <a:buClr>
                <a:schemeClr val="tx1">
                  <a:shade val="95000"/>
                </a:schemeClr>
              </a:buClr>
              <a:buFont typeface="Wingdings 2"/>
              <a:buChar char=""/>
              <a:defRPr/>
            </a:pPr>
            <a:r>
              <a:rPr lang="en-GB" dirty="0"/>
              <a:t>Its kind of tempting to think that the earth is a steady, unchanging place that will always look as pretty much as it does now. </a:t>
            </a:r>
          </a:p>
          <a:p>
            <a:pPr marL="548640" indent="-411480" fontAlgn="auto">
              <a:spcAft>
                <a:spcPts val="0"/>
              </a:spcAft>
              <a:buClr>
                <a:schemeClr val="tx1">
                  <a:shade val="95000"/>
                </a:schemeClr>
              </a:buClr>
              <a:buFont typeface="Wingdings 2"/>
              <a:buChar char=""/>
              <a:defRPr/>
            </a:pPr>
            <a:r>
              <a:rPr lang="en-GB" dirty="0"/>
              <a:t>But no... In a few tens of millions of years, Earth is going to look alot different</a:t>
            </a:r>
          </a:p>
          <a:p>
            <a:pPr marL="548640" indent="-411480" fontAlgn="auto">
              <a:spcAft>
                <a:spcPts val="0"/>
              </a:spcAft>
              <a:buClr>
                <a:schemeClr val="tx1">
                  <a:shade val="95000"/>
                </a:schemeClr>
              </a:buClr>
              <a:buFont typeface="Wingdings 2"/>
              <a:buChar char=""/>
              <a:defRPr/>
            </a:pPr>
            <a:r>
              <a:rPr lang="en-GB" dirty="0"/>
              <a:t>Mountings that are enormous today wont be nearly so grand, and the map of the world will be very different – whole continents would have moved</a:t>
            </a:r>
          </a:p>
          <a:p>
            <a:pPr marL="548640" indent="-411480" fontAlgn="auto">
              <a:spcAft>
                <a:spcPts val="0"/>
              </a:spcAft>
              <a:buClr>
                <a:schemeClr val="tx1">
                  <a:shade val="95000"/>
                </a:schemeClr>
              </a:buClr>
              <a:buFont typeface="Wingdings 2"/>
              <a:buChar char=""/>
              <a:defRPr/>
            </a:pPr>
            <a:r>
              <a:rPr lang="en-GB" dirty="0"/>
              <a:t>This is nothing new – earths been changing for thousands of millions of years </a:t>
            </a:r>
          </a:p>
          <a:p>
            <a:pPr marL="548640" indent="-411480" fontAlgn="auto">
              <a:spcAft>
                <a:spcPts val="0"/>
              </a:spcAft>
              <a:buClr>
                <a:schemeClr val="tx1">
                  <a:shade val="95000"/>
                </a:schemeClr>
              </a:buClr>
              <a:buFont typeface="Wingdings 2"/>
              <a:buChar char=""/>
              <a:defRPr/>
            </a:pPr>
            <a:endParaRPr lang="en-US" dirty="0"/>
          </a:p>
        </p:txBody>
      </p:sp>
      <p:sp>
        <p:nvSpPr>
          <p:cNvPr id="4" name="Action Button: Forward or Next 3">
            <a:hlinkClick r:id="" action="ppaction://hlinkshowjump?jump=nextslide" highlightClick="1"/>
            <a:extLst>
              <a:ext uri="{FF2B5EF4-FFF2-40B4-BE49-F238E27FC236}">
                <a16:creationId xmlns:a16="http://schemas.microsoft.com/office/drawing/2014/main" id="{924463C3-432F-4C10-E622-64D38443F19C}"/>
              </a:ext>
            </a:extLst>
          </p:cNvPr>
          <p:cNvSpPr/>
          <p:nvPr/>
        </p:nvSpPr>
        <p:spPr>
          <a:xfrm>
            <a:off x="8215313" y="6357938"/>
            <a:ext cx="928687" cy="50006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Action Button: Forward or Next 4">
            <a:hlinkClick r:id="" action="ppaction://hlinkshowjump?jump=previousslide" highlightClick="1"/>
            <a:extLst>
              <a:ext uri="{FF2B5EF4-FFF2-40B4-BE49-F238E27FC236}">
                <a16:creationId xmlns:a16="http://schemas.microsoft.com/office/drawing/2014/main" id="{A764ADB1-7ACA-5736-0E59-D65463B06958}"/>
              </a:ext>
            </a:extLst>
          </p:cNvPr>
          <p:cNvSpPr/>
          <p:nvPr/>
        </p:nvSpPr>
        <p:spPr>
          <a:xfrm rot="10800000">
            <a:off x="0" y="6357938"/>
            <a:ext cx="928688" cy="50006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94E7A-5EC5-19EA-B6E2-87AD0E2C8014}"/>
              </a:ext>
            </a:extLst>
          </p:cNvPr>
          <p:cNvSpPr>
            <a:spLocks noGrp="1"/>
          </p:cNvSpPr>
          <p:nvPr>
            <p:ph type="title"/>
          </p:nvPr>
        </p:nvSpPr>
        <p:spPr/>
        <p:txBody>
          <a:bodyPr>
            <a:normAutofit fontScale="90000"/>
          </a:bodyPr>
          <a:lstStyle/>
          <a:p>
            <a:pPr fontAlgn="auto">
              <a:spcAft>
                <a:spcPts val="0"/>
              </a:spcAft>
              <a:defRPr/>
            </a:pPr>
            <a:r>
              <a:rPr lang="en-GB" dirty="0"/>
              <a:t>Rocks show changes in the earth </a:t>
            </a:r>
            <a:endParaRPr lang="en-US" dirty="0"/>
          </a:p>
        </p:txBody>
      </p:sp>
      <p:sp>
        <p:nvSpPr>
          <p:cNvPr id="3" name="Content Placeholder 2">
            <a:extLst>
              <a:ext uri="{FF2B5EF4-FFF2-40B4-BE49-F238E27FC236}">
                <a16:creationId xmlns:a16="http://schemas.microsoft.com/office/drawing/2014/main" id="{8DE68E4E-8641-BAB6-8170-5A1882D04806}"/>
              </a:ext>
            </a:extLst>
          </p:cNvPr>
          <p:cNvSpPr>
            <a:spLocks noGrp="1"/>
          </p:cNvSpPr>
          <p:nvPr>
            <p:ph idx="1"/>
          </p:nvPr>
        </p:nvSpPr>
        <p:spPr/>
        <p:txBody>
          <a:bodyPr>
            <a:normAutofit fontScale="47500" lnSpcReduction="20000"/>
          </a:bodyPr>
          <a:lstStyle/>
          <a:p>
            <a:pPr marL="548640" indent="-411480" fontAlgn="auto">
              <a:spcAft>
                <a:spcPts val="0"/>
              </a:spcAft>
              <a:buClr>
                <a:schemeClr val="tx1">
                  <a:shade val="95000"/>
                </a:schemeClr>
              </a:buClr>
              <a:buFont typeface="Wingdings 2"/>
              <a:buNone/>
              <a:defRPr/>
            </a:pPr>
            <a:r>
              <a:rPr lang="en-GB" sz="4400" dirty="0"/>
              <a:t>Rocks change over the years – so the surface of the earth hasn’t always looked the way it does now. </a:t>
            </a:r>
          </a:p>
          <a:p>
            <a:pPr marL="514350" indent="-514350" fontAlgn="auto">
              <a:spcAft>
                <a:spcPts val="0"/>
              </a:spcAft>
              <a:buClr>
                <a:schemeClr val="tx1">
                  <a:shade val="95000"/>
                </a:schemeClr>
              </a:buClr>
              <a:buFont typeface="+mj-lt"/>
              <a:buAutoNum type="arabicPeriod"/>
              <a:defRPr/>
            </a:pPr>
            <a:r>
              <a:rPr lang="en-GB" sz="4400" dirty="0"/>
              <a:t>Look at the grand canyon, for example. Over time, the Colorado river has eroded the rock, leaving and impressive slash through the middle of Arizona . </a:t>
            </a:r>
          </a:p>
          <a:p>
            <a:pPr marL="514350" indent="-514350" fontAlgn="auto">
              <a:spcAft>
                <a:spcPts val="0"/>
              </a:spcAft>
              <a:buClr>
                <a:schemeClr val="tx1">
                  <a:shade val="95000"/>
                </a:schemeClr>
              </a:buClr>
              <a:buFont typeface="+mj-lt"/>
              <a:buAutoNum type="arabicPeriod"/>
              <a:defRPr/>
            </a:pPr>
            <a:r>
              <a:rPr lang="en-GB" sz="4400" dirty="0"/>
              <a:t>Erosion goes on everywhere. We see it happening, for example, when the cliffs are worn away from the sea. But other processes must be happening as well. If not, all the high ground would have been worn down by now... Earth would be perfectly smooth. </a:t>
            </a:r>
          </a:p>
          <a:p>
            <a:pPr marL="514350" indent="-514350" fontAlgn="auto">
              <a:spcAft>
                <a:spcPts val="0"/>
              </a:spcAft>
              <a:buClr>
                <a:schemeClr val="tx1">
                  <a:shade val="95000"/>
                </a:schemeClr>
              </a:buClr>
              <a:buFont typeface="+mj-lt"/>
              <a:buAutoNum type="arabicPeriod"/>
              <a:defRPr/>
            </a:pPr>
            <a:r>
              <a:rPr lang="en-GB" sz="4400" dirty="0"/>
              <a:t>So some process must be making new mountains. And evidence is pretty easy to find – </a:t>
            </a:r>
            <a:r>
              <a:rPr lang="en-GB" sz="4400" dirty="0" err="1"/>
              <a:t>E.g</a:t>
            </a:r>
            <a:r>
              <a:rPr lang="en-GB" sz="4400" dirty="0"/>
              <a:t> when lava from volcanoes set it forms brand new rock. </a:t>
            </a:r>
          </a:p>
          <a:p>
            <a:pPr marL="514350" indent="-514350" fontAlgn="auto">
              <a:spcAft>
                <a:spcPts val="0"/>
              </a:spcAft>
              <a:buClr>
                <a:schemeClr val="tx1">
                  <a:shade val="95000"/>
                </a:schemeClr>
              </a:buClr>
              <a:buFont typeface="+mj-lt"/>
              <a:buAutoNum type="arabicPeriod"/>
              <a:defRPr/>
            </a:pPr>
            <a:r>
              <a:rPr lang="en-GB" sz="4400" dirty="0"/>
              <a:t>There are also some spectacular forces at work in the earth, which can push up old rock to make new mountains – some rock formations show rock that has been squeezed so hard its just folded.</a:t>
            </a:r>
          </a:p>
          <a:p>
            <a:pPr marL="548640" indent="-411480" fontAlgn="auto">
              <a:spcAft>
                <a:spcPts val="0"/>
              </a:spcAft>
              <a:buClr>
                <a:schemeClr val="tx1">
                  <a:shade val="95000"/>
                </a:schemeClr>
              </a:buClr>
              <a:buFont typeface="Wingdings 2"/>
              <a:buNone/>
              <a:defRPr/>
            </a:pPr>
            <a:endParaRPr lang="en-US" dirty="0"/>
          </a:p>
        </p:txBody>
      </p:sp>
      <p:sp>
        <p:nvSpPr>
          <p:cNvPr id="4" name="Action Button: Forward or Next 3">
            <a:hlinkClick r:id="" action="ppaction://hlinkshowjump?jump=nextslide" highlightClick="1"/>
            <a:extLst>
              <a:ext uri="{FF2B5EF4-FFF2-40B4-BE49-F238E27FC236}">
                <a16:creationId xmlns:a16="http://schemas.microsoft.com/office/drawing/2014/main" id="{C1F7A8AF-EE73-C794-967D-F696BD97FE43}"/>
              </a:ext>
            </a:extLst>
          </p:cNvPr>
          <p:cNvSpPr/>
          <p:nvPr/>
        </p:nvSpPr>
        <p:spPr>
          <a:xfrm>
            <a:off x="8215313" y="6357938"/>
            <a:ext cx="928687" cy="50006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Action Button: Forward or Next 4">
            <a:hlinkClick r:id="" action="ppaction://hlinkshowjump?jump=previousslide" highlightClick="1"/>
            <a:extLst>
              <a:ext uri="{FF2B5EF4-FFF2-40B4-BE49-F238E27FC236}">
                <a16:creationId xmlns:a16="http://schemas.microsoft.com/office/drawing/2014/main" id="{58365EF9-DC88-708C-5E57-5A532E11AEF7}"/>
              </a:ext>
            </a:extLst>
          </p:cNvPr>
          <p:cNvSpPr/>
          <p:nvPr/>
        </p:nvSpPr>
        <p:spPr>
          <a:xfrm rot="10800000">
            <a:off x="0" y="6357938"/>
            <a:ext cx="928688" cy="50006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0800-EE4B-6CAB-85F0-8A350B505B4F}"/>
              </a:ext>
            </a:extLst>
          </p:cNvPr>
          <p:cNvSpPr>
            <a:spLocks noGrp="1"/>
          </p:cNvSpPr>
          <p:nvPr>
            <p:ph type="title"/>
          </p:nvPr>
        </p:nvSpPr>
        <p:spPr/>
        <p:txBody>
          <a:bodyPr/>
          <a:lstStyle/>
          <a:p>
            <a:pPr fontAlgn="auto">
              <a:spcAft>
                <a:spcPts val="0"/>
              </a:spcAft>
              <a:defRPr/>
            </a:pPr>
            <a:endParaRPr lang="en-US"/>
          </a:p>
        </p:txBody>
      </p:sp>
      <p:sp>
        <p:nvSpPr>
          <p:cNvPr id="7171" name="Content Placeholder 2">
            <a:extLst>
              <a:ext uri="{FF2B5EF4-FFF2-40B4-BE49-F238E27FC236}">
                <a16:creationId xmlns:a16="http://schemas.microsoft.com/office/drawing/2014/main" id="{01F173DB-FF00-5F92-4B56-806100D8E221}"/>
              </a:ext>
            </a:extLst>
          </p:cNvPr>
          <p:cNvSpPr>
            <a:spLocks noGrp="1"/>
          </p:cNvSpPr>
          <p:nvPr>
            <p:ph idx="1"/>
          </p:nvPr>
        </p:nvSpPr>
        <p:spPr/>
        <p:txBody>
          <a:bodyPr/>
          <a:lstStyle/>
          <a:p>
            <a:pPr marL="514350" indent="-514350">
              <a:buFont typeface="Wingdings 2" panose="05020102010507070707" pitchFamily="18" charset="2"/>
              <a:buAutoNum type="arabicPeriod" startAt="5"/>
            </a:pPr>
            <a:r>
              <a:rPr lang="en-GB" altLang="en-US"/>
              <a:t>More evidence that rock is forming comes from fossils. The animals and plants couldn't have dug themselves into the middle of rocks – the rocks must of formed around them. This type of rock is made by sedimentation – particles eroded from existing rock get washed to the sea and settle as sediment. Over time, these sediments get crushed together to make new rock. </a:t>
            </a:r>
          </a:p>
          <a:p>
            <a:pPr marL="514350" indent="-514350">
              <a:buFont typeface="Wingdings 2" panose="05020102010507070707" pitchFamily="18" charset="2"/>
              <a:buNone/>
            </a:pPr>
            <a:endParaRPr lang="en-GB" altLang="en-US"/>
          </a:p>
          <a:p>
            <a:pPr marL="514350" indent="-514350">
              <a:buFont typeface="Wingdings 2" panose="05020102010507070707" pitchFamily="18" charset="2"/>
              <a:buNone/>
            </a:pPr>
            <a:endParaRPr lang="en-US" altLang="en-US"/>
          </a:p>
        </p:txBody>
      </p:sp>
      <p:sp>
        <p:nvSpPr>
          <p:cNvPr id="4" name="Rounded Rectangle 3">
            <a:extLst>
              <a:ext uri="{FF2B5EF4-FFF2-40B4-BE49-F238E27FC236}">
                <a16:creationId xmlns:a16="http://schemas.microsoft.com/office/drawing/2014/main" id="{457D56D1-19BE-F9F4-83FD-79D2BB7DD945}"/>
              </a:ext>
            </a:extLst>
          </p:cNvPr>
          <p:cNvSpPr/>
          <p:nvPr/>
        </p:nvSpPr>
        <p:spPr>
          <a:xfrm>
            <a:off x="214313" y="5072063"/>
            <a:ext cx="8858250" cy="10001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All the rock processes that we can see happening now – </a:t>
            </a:r>
            <a:r>
              <a:rPr lang="en-GB" dirty="0" err="1"/>
              <a:t>E.g</a:t>
            </a:r>
            <a:r>
              <a:rPr lang="en-GB" dirty="0"/>
              <a:t> erosion, sedimentation, volcanic activity, etc. Will have been going on for millions of years. Geologists can use that fact to explain how various modern landscapes were formed </a:t>
            </a:r>
            <a:endParaRPr lang="en-US" dirty="0"/>
          </a:p>
        </p:txBody>
      </p:sp>
      <p:sp>
        <p:nvSpPr>
          <p:cNvPr id="5" name="Action Button: Forward or Next 4">
            <a:hlinkClick r:id="" action="ppaction://hlinkshowjump?jump=nextslide" highlightClick="1"/>
            <a:extLst>
              <a:ext uri="{FF2B5EF4-FFF2-40B4-BE49-F238E27FC236}">
                <a16:creationId xmlns:a16="http://schemas.microsoft.com/office/drawing/2014/main" id="{A3CC45DF-5F67-A324-B996-9E81692DDC88}"/>
              </a:ext>
            </a:extLst>
          </p:cNvPr>
          <p:cNvSpPr/>
          <p:nvPr/>
        </p:nvSpPr>
        <p:spPr>
          <a:xfrm>
            <a:off x="8215313" y="6357938"/>
            <a:ext cx="928687" cy="50006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Action Button: Forward or Next 5">
            <a:hlinkClick r:id="" action="ppaction://hlinkshowjump?jump=previousslide" highlightClick="1"/>
            <a:extLst>
              <a:ext uri="{FF2B5EF4-FFF2-40B4-BE49-F238E27FC236}">
                <a16:creationId xmlns:a16="http://schemas.microsoft.com/office/drawing/2014/main" id="{E71BE98E-8105-FCA4-B8EE-DC878BA1BF8E}"/>
              </a:ext>
            </a:extLst>
          </p:cNvPr>
          <p:cNvSpPr/>
          <p:nvPr/>
        </p:nvSpPr>
        <p:spPr>
          <a:xfrm rot="10800000">
            <a:off x="0" y="6357938"/>
            <a:ext cx="928688" cy="50006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E8D7D-6782-FFCF-163F-ED51CC508ACF}"/>
              </a:ext>
            </a:extLst>
          </p:cNvPr>
          <p:cNvSpPr>
            <a:spLocks noGrp="1"/>
          </p:cNvSpPr>
          <p:nvPr>
            <p:ph type="title"/>
          </p:nvPr>
        </p:nvSpPr>
        <p:spPr/>
        <p:txBody>
          <a:bodyPr>
            <a:normAutofit fontScale="90000"/>
          </a:bodyPr>
          <a:lstStyle/>
          <a:p>
            <a:pPr fontAlgn="auto">
              <a:spcAft>
                <a:spcPts val="0"/>
              </a:spcAft>
              <a:defRPr/>
            </a:pPr>
            <a:r>
              <a:rPr lang="en-GB" dirty="0"/>
              <a:t>Scientists can use radioactivity to tell how old rocks are</a:t>
            </a:r>
            <a:endParaRPr lang="en-US" dirty="0"/>
          </a:p>
        </p:txBody>
      </p:sp>
      <p:sp>
        <p:nvSpPr>
          <p:cNvPr id="3" name="Content Placeholder 2">
            <a:extLst>
              <a:ext uri="{FF2B5EF4-FFF2-40B4-BE49-F238E27FC236}">
                <a16:creationId xmlns:a16="http://schemas.microsoft.com/office/drawing/2014/main" id="{227ABF8F-A0F9-6204-6FD8-B2875CE0AE00}"/>
              </a:ext>
            </a:extLst>
          </p:cNvPr>
          <p:cNvSpPr>
            <a:spLocks noGrp="1"/>
          </p:cNvSpPr>
          <p:nvPr>
            <p:ph idx="1"/>
          </p:nvPr>
        </p:nvSpPr>
        <p:spPr/>
        <p:txBody>
          <a:bodyPr>
            <a:normAutofit/>
          </a:bodyPr>
          <a:lstStyle/>
          <a:p>
            <a:pPr marL="514350" indent="-514350" fontAlgn="auto">
              <a:spcAft>
                <a:spcPts val="0"/>
              </a:spcAft>
              <a:buClr>
                <a:schemeClr val="tx1">
                  <a:shade val="95000"/>
                </a:schemeClr>
              </a:buClr>
              <a:buFont typeface="Wingdings 2"/>
              <a:buAutoNum type="arabicPeriod"/>
              <a:defRPr/>
            </a:pPr>
            <a:r>
              <a:rPr lang="en-GB" dirty="0"/>
              <a:t>By looking at the proportions of radioactive potassium-40, and the element it decays into, in certain rocks, scientists can get a good idea of when the rocks were formed. (its tricky but it can be done) </a:t>
            </a:r>
          </a:p>
          <a:p>
            <a:pPr marL="514350" indent="-514350" fontAlgn="auto">
              <a:spcAft>
                <a:spcPts val="0"/>
              </a:spcAft>
              <a:buClr>
                <a:schemeClr val="tx1">
                  <a:shade val="95000"/>
                </a:schemeClr>
              </a:buClr>
              <a:buFont typeface="Wingdings 2"/>
              <a:buAutoNum type="arabicPeriod"/>
              <a:defRPr/>
            </a:pPr>
            <a:r>
              <a:rPr lang="en-GB" dirty="0"/>
              <a:t>Scientists can use this to help estimate the age of the planet – the earth must have been around at least as long as the oldest rocks.</a:t>
            </a:r>
          </a:p>
          <a:p>
            <a:pPr marL="548640" indent="-411480" fontAlgn="auto">
              <a:spcAft>
                <a:spcPts val="0"/>
              </a:spcAft>
              <a:buClr>
                <a:schemeClr val="tx1">
                  <a:shade val="95000"/>
                </a:schemeClr>
              </a:buClr>
              <a:buFont typeface="Wingdings 2"/>
              <a:buNone/>
              <a:defRPr/>
            </a:pPr>
            <a:endParaRPr lang="en-US" dirty="0"/>
          </a:p>
        </p:txBody>
      </p:sp>
      <p:sp>
        <p:nvSpPr>
          <p:cNvPr id="4" name="Action Button: Forward or Next 3">
            <a:hlinkClick r:id="" action="ppaction://hlinkshowjump?jump=nextslide" highlightClick="1"/>
            <a:extLst>
              <a:ext uri="{FF2B5EF4-FFF2-40B4-BE49-F238E27FC236}">
                <a16:creationId xmlns:a16="http://schemas.microsoft.com/office/drawing/2014/main" id="{17CF1CB3-CFBA-C4DA-6646-B43EB92ACCF6}"/>
              </a:ext>
            </a:extLst>
          </p:cNvPr>
          <p:cNvSpPr/>
          <p:nvPr/>
        </p:nvSpPr>
        <p:spPr>
          <a:xfrm>
            <a:off x="8215313" y="6357938"/>
            <a:ext cx="928687" cy="50006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Action Button: Forward or Next 4">
            <a:hlinkClick r:id="" action="ppaction://hlinkshowjump?jump=previousslide" highlightClick="1"/>
            <a:extLst>
              <a:ext uri="{FF2B5EF4-FFF2-40B4-BE49-F238E27FC236}">
                <a16:creationId xmlns:a16="http://schemas.microsoft.com/office/drawing/2014/main" id="{5E6CBAA5-8445-9E13-34E8-E247FE81B8D7}"/>
              </a:ext>
            </a:extLst>
          </p:cNvPr>
          <p:cNvSpPr/>
          <p:nvPr/>
        </p:nvSpPr>
        <p:spPr>
          <a:xfrm rot="10800000">
            <a:off x="0" y="6357938"/>
            <a:ext cx="928688" cy="50006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a:extLst>
              <a:ext uri="{FF2B5EF4-FFF2-40B4-BE49-F238E27FC236}">
                <a16:creationId xmlns:a16="http://schemas.microsoft.com/office/drawing/2014/main" id="{B4173248-84D5-66C9-B6BF-D7DE27B0E407}"/>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cs typeface="Arial" panose="020B0604020202020204" pitchFamily="34" charset="0"/>
              </a:rPr>
              <a:t>This powerpoint was kindly donated to </a:t>
            </a:r>
            <a:r>
              <a:rPr lang="en-GB" altLang="en-US" sz="2400">
                <a:cs typeface="Arial" panose="020B0604020202020204" pitchFamily="34" charset="0"/>
                <a:hlinkClick r:id="rId3"/>
              </a:rPr>
              <a:t>www.worldofteaching.com</a:t>
            </a:r>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r>
              <a:rPr lang="en-GB" altLang="en-US" sz="2400">
                <a:cs typeface="Arial" panose="020B0604020202020204" pitchFamily="34" charset="0"/>
                <a:hlinkClick r:id="rId3"/>
              </a:rPr>
              <a:t>http://www.worldofteaching.com</a:t>
            </a:r>
            <a:r>
              <a:rPr lang="en-GB" altLang="en-US" sz="240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cs typeface="Arial" panose="020B0604020202020204"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57</TotalTime>
  <Words>609</Words>
  <Application>Microsoft Office PowerPoint</Application>
  <PresentationFormat>On-screen Show (4:3)</PresentationFormat>
  <Paragraphs>25</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Book Antiqua</vt:lpstr>
      <vt:lpstr>Arial</vt:lpstr>
      <vt:lpstr>Lucida Sans</vt:lpstr>
      <vt:lpstr>Wingdings 2</vt:lpstr>
      <vt:lpstr>Wingdings</vt:lpstr>
      <vt:lpstr>Wingdings 3</vt:lpstr>
      <vt:lpstr>Calibri</vt:lpstr>
      <vt:lpstr>Apex</vt:lpstr>
      <vt:lpstr>Lesson 1 – The changing Earth </vt:lpstr>
      <vt:lpstr>PowerPoint Presentation</vt:lpstr>
      <vt:lpstr>The Earth is an active planet </vt:lpstr>
      <vt:lpstr>Rocks show changes in the earth </vt:lpstr>
      <vt:lpstr>PowerPoint Presentation</vt:lpstr>
      <vt:lpstr>Scientists can use radioactivity to tell how old rocks are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 The changing Earth</dc:title>
  <dc:creator>Nathan Stephens</dc:creator>
  <cp:lastModifiedBy>Nayan GRIFFITHS</cp:lastModifiedBy>
  <cp:revision>4</cp:revision>
  <dcterms:created xsi:type="dcterms:W3CDTF">2009-02-09T23:01:25Z</dcterms:created>
  <dcterms:modified xsi:type="dcterms:W3CDTF">2023-06-05T16:03:03Z</dcterms:modified>
</cp:coreProperties>
</file>